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9"/>
  </p:notesMasterIdLst>
  <p:sldIdLst>
    <p:sldId id="256" r:id="rId2"/>
    <p:sldId id="315" r:id="rId3"/>
    <p:sldId id="303" r:id="rId4"/>
    <p:sldId id="304" r:id="rId5"/>
    <p:sldId id="305" r:id="rId6"/>
    <p:sldId id="266" r:id="rId7"/>
    <p:sldId id="267" r:id="rId8"/>
    <p:sldId id="316" r:id="rId9"/>
    <p:sldId id="306" r:id="rId10"/>
    <p:sldId id="308" r:id="rId11"/>
    <p:sldId id="307" r:id="rId12"/>
    <p:sldId id="302" r:id="rId13"/>
    <p:sldId id="301" r:id="rId14"/>
    <p:sldId id="317" r:id="rId15"/>
    <p:sldId id="309" r:id="rId16"/>
    <p:sldId id="310" r:id="rId17"/>
    <p:sldId id="313" r:id="rId18"/>
    <p:sldId id="312" r:id="rId19"/>
    <p:sldId id="311" r:id="rId20"/>
    <p:sldId id="314" r:id="rId21"/>
    <p:sldId id="270" r:id="rId22"/>
    <p:sldId id="274" r:id="rId23"/>
    <p:sldId id="290" r:id="rId24"/>
    <p:sldId id="272" r:id="rId25"/>
    <p:sldId id="273" r:id="rId26"/>
    <p:sldId id="318" r:id="rId27"/>
    <p:sldId id="271" r:id="rId28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2"/>
    <p:restoredTop sz="95673"/>
  </p:normalViewPr>
  <p:slideViewPr>
    <p:cSldViewPr snapToGrid="0" snapToObjects="1">
      <p:cViewPr varScale="1">
        <p:scale>
          <a:sx n="118" d="100"/>
          <a:sy n="118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4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13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Towards an App Store for Education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07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070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4574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799966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492602">
            <a:off x="7897398" y="138165"/>
            <a:ext cx="1681471" cy="4898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Beta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TsugiCloud.org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scalable hosting for </a:t>
            </a:r>
            <a:r>
              <a:rPr lang="en-US" dirty="0" err="1" smtClean="0"/>
              <a:t>Apereo</a:t>
            </a:r>
            <a:r>
              <a:rPr lang="en-US" dirty="0" smtClean="0"/>
              <a:t> licensed open source tools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tsugitools</a:t>
            </a:r>
            <a:endParaRPr lang="en-US" dirty="0" smtClean="0"/>
          </a:p>
          <a:p>
            <a:r>
              <a:rPr lang="en-US" dirty="0" smtClean="0"/>
              <a:t>Hosted in Amazon using scalable services/approaches – open source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tsugicloud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492602">
            <a:off x="7897398" y="138165"/>
            <a:ext cx="1681471" cy="4898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Beta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619061"/>
            <a:ext cx="8178799" cy="39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412246"/>
            <a:ext cx="7429443" cy="445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Feature: </a:t>
            </a:r>
            <a:r>
              <a:rPr lang="en-US" dirty="0" err="1" smtClean="0"/>
              <a:t>Tsugi</a:t>
            </a:r>
            <a:r>
              <a:rPr lang="en-US" dirty="0" smtClean="0"/>
              <a:t>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Caliper Events – FIFO Queue</a:t>
            </a:r>
          </a:p>
          <a:p>
            <a:r>
              <a:rPr lang="en-US" dirty="0" smtClean="0"/>
              <a:t>Within-</a:t>
            </a:r>
            <a:r>
              <a:rPr lang="en-US" dirty="0" err="1" smtClean="0"/>
              <a:t>Tsugi</a:t>
            </a:r>
            <a:r>
              <a:rPr lang="en-US" dirty="0" smtClean="0"/>
              <a:t> Analytics – </a:t>
            </a:r>
            <a:r>
              <a:rPr lang="en-US" dirty="0" err="1" smtClean="0"/>
              <a:t>Lossy</a:t>
            </a:r>
            <a:r>
              <a:rPr lang="en-US" dirty="0" smtClean="0"/>
              <a:t> – but O(1) in space and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" y="482599"/>
            <a:ext cx="7428088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558800"/>
            <a:ext cx="65151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Conditions for an App Store</a:t>
            </a:r>
          </a:p>
          <a:p>
            <a:r>
              <a:rPr lang="en-US" dirty="0" smtClean="0"/>
              <a:t>The Standards for the App Store</a:t>
            </a:r>
          </a:p>
          <a:p>
            <a:r>
              <a:rPr lang="en-US" dirty="0" smtClean="0"/>
              <a:t>Training App Developers</a:t>
            </a:r>
          </a:p>
          <a:p>
            <a:r>
              <a:rPr lang="en-US" dirty="0" smtClean="0"/>
              <a:t>App Software </a:t>
            </a:r>
            <a:r>
              <a:rPr lang="en-US" dirty="0" smtClean="0"/>
              <a:t>Framework</a:t>
            </a:r>
          </a:p>
          <a:p>
            <a:r>
              <a:rPr lang="en-US" dirty="0" smtClean="0"/>
              <a:t>App Hosting Framework</a:t>
            </a:r>
          </a:p>
          <a:p>
            <a:r>
              <a:rPr lang="en-US" dirty="0" smtClean="0"/>
              <a:t>Next Steps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0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TsugiCloud.org</a:t>
            </a:r>
            <a:r>
              <a:rPr lang="en-US" dirty="0" smtClean="0"/>
              <a:t> – Amazon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9409" y="2660703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Cloudflare</a:t>
            </a:r>
          </a:p>
          <a:p>
            <a:pPr algn="ctr"/>
            <a:r>
              <a:rPr lang="en-US" sz="1800" dirty="0" smtClean="0"/>
              <a:t>CDN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2435592" y="2660703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Amazon</a:t>
            </a:r>
          </a:p>
          <a:p>
            <a:pPr algn="ctr"/>
            <a:r>
              <a:rPr lang="en-US" sz="1800" dirty="0" smtClean="0"/>
              <a:t>Load Balancer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4787459" y="1631810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cloud-01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787459" y="2621118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cloud-02</a:t>
            </a: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7139327" y="2737972"/>
            <a:ext cx="1704814" cy="16055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Aurora</a:t>
            </a:r>
            <a:endParaRPr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7139327" y="1921164"/>
            <a:ext cx="1704814" cy="6647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DynamoDB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4787459" y="3679102"/>
            <a:ext cx="1704814" cy="80591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800" dirty="0" smtClean="0"/>
              <a:t>…</a:t>
            </a:r>
            <a:endParaRPr lang="en-US" sz="1800" dirty="0"/>
          </a:p>
        </p:txBody>
      </p:sp>
      <p:cxnSp>
        <p:nvCxnSpPr>
          <p:cNvPr id="527" name="Straight Connector 526"/>
          <p:cNvCxnSpPr>
            <a:stCxn id="4" idx="3"/>
            <a:endCxn id="5" idx="1"/>
          </p:cNvCxnSpPr>
          <p:nvPr/>
        </p:nvCxnSpPr>
        <p:spPr>
          <a:xfrm>
            <a:off x="2004223" y="3063659"/>
            <a:ext cx="431369" cy="0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5" idx="3"/>
            <a:endCxn id="6" idx="1"/>
          </p:cNvCxnSpPr>
          <p:nvPr/>
        </p:nvCxnSpPr>
        <p:spPr>
          <a:xfrm flipV="1">
            <a:off x="4140406" y="2034766"/>
            <a:ext cx="647053" cy="1028893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5" idx="3"/>
            <a:endCxn id="7" idx="1"/>
          </p:cNvCxnSpPr>
          <p:nvPr/>
        </p:nvCxnSpPr>
        <p:spPr>
          <a:xfrm flipV="1">
            <a:off x="4140406" y="3024074"/>
            <a:ext cx="647053" cy="39585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>
            <a:stCxn id="5" idx="3"/>
            <a:endCxn id="17" idx="1"/>
          </p:cNvCxnSpPr>
          <p:nvPr/>
        </p:nvCxnSpPr>
        <p:spPr>
          <a:xfrm>
            <a:off x="4140406" y="3063659"/>
            <a:ext cx="647053" cy="1018399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>
            <a:stCxn id="6" idx="3"/>
            <a:endCxn id="13" idx="1"/>
          </p:cNvCxnSpPr>
          <p:nvPr/>
        </p:nvCxnSpPr>
        <p:spPr>
          <a:xfrm>
            <a:off x="6492273" y="2034766"/>
            <a:ext cx="647054" cy="218770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7" idx="3"/>
            <a:endCxn id="13" idx="1"/>
          </p:cNvCxnSpPr>
          <p:nvPr/>
        </p:nvCxnSpPr>
        <p:spPr>
          <a:xfrm flipV="1">
            <a:off x="6492273" y="2253536"/>
            <a:ext cx="647054" cy="770538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>
            <a:endCxn id="13" idx="1"/>
          </p:cNvCxnSpPr>
          <p:nvPr/>
        </p:nvCxnSpPr>
        <p:spPr>
          <a:xfrm flipV="1">
            <a:off x="6492273" y="2253536"/>
            <a:ext cx="647054" cy="1828522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>
            <a:stCxn id="7" idx="3"/>
            <a:endCxn id="8" idx="1"/>
          </p:cNvCxnSpPr>
          <p:nvPr/>
        </p:nvCxnSpPr>
        <p:spPr>
          <a:xfrm>
            <a:off x="6492273" y="3024074"/>
            <a:ext cx="647054" cy="516666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17" idx="3"/>
            <a:endCxn id="8" idx="1"/>
          </p:cNvCxnSpPr>
          <p:nvPr/>
        </p:nvCxnSpPr>
        <p:spPr>
          <a:xfrm flipV="1">
            <a:off x="6492273" y="3540740"/>
            <a:ext cx="647054" cy="541318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>
            <a:stCxn id="6" idx="3"/>
            <a:endCxn id="8" idx="1"/>
          </p:cNvCxnSpPr>
          <p:nvPr/>
        </p:nvCxnSpPr>
        <p:spPr>
          <a:xfrm>
            <a:off x="6492273" y="2034766"/>
            <a:ext cx="647054" cy="1505974"/>
          </a:xfrm>
          <a:prstGeom prst="line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2492602">
            <a:off x="7897398" y="127279"/>
            <a:ext cx="1681471" cy="48985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Beta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96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www.tsugicloud.org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3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95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96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09601"/>
            <a:ext cx="7886700" cy="40231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Blackboard </a:t>
            </a:r>
          </a:p>
          <a:p>
            <a:pPr lvl="1"/>
            <a:r>
              <a:rPr lang="en-US" dirty="0" smtClean="0"/>
              <a:t>Complete: LTI 1.1, LTI 2.0</a:t>
            </a:r>
          </a:p>
          <a:p>
            <a:pPr lvl="1"/>
            <a:r>
              <a:rPr lang="en-US" dirty="0" smtClean="0"/>
              <a:t>In Progress: Content Item and Membership</a:t>
            </a:r>
          </a:p>
          <a:p>
            <a:r>
              <a:rPr lang="en-US" dirty="0" smtClean="0"/>
              <a:t>D2L</a:t>
            </a:r>
          </a:p>
          <a:p>
            <a:pPr lvl="1"/>
            <a:r>
              <a:rPr lang="en-US" dirty="0" smtClean="0"/>
              <a:t>Complete: LTI 1.1, Content Item</a:t>
            </a:r>
          </a:p>
          <a:p>
            <a:pPr lvl="1"/>
            <a:r>
              <a:rPr lang="en-US" dirty="0" smtClean="0"/>
              <a:t>In Progress: Membership and Gradebook</a:t>
            </a:r>
          </a:p>
          <a:p>
            <a:r>
              <a:rPr lang="en-US" dirty="0" smtClean="0"/>
              <a:t>Canvas</a:t>
            </a:r>
          </a:p>
          <a:p>
            <a:pPr lvl="1"/>
            <a:r>
              <a:rPr lang="en-US" dirty="0" smtClean="0"/>
              <a:t>Complete: LTI 1.1, Content Item</a:t>
            </a:r>
          </a:p>
          <a:p>
            <a:pPr lvl="1"/>
            <a:r>
              <a:rPr lang="en-US" dirty="0" smtClean="0"/>
              <a:t>Stalled: LTI 2.0, LTI 2.1</a:t>
            </a:r>
          </a:p>
          <a:p>
            <a:pPr lvl="1"/>
            <a:r>
              <a:rPr lang="en-US" dirty="0" smtClean="0"/>
              <a:t>Prototyping: LTI 1.3</a:t>
            </a:r>
          </a:p>
          <a:p>
            <a:r>
              <a:rPr lang="en-US" dirty="0" smtClean="0"/>
              <a:t>Moodle</a:t>
            </a:r>
          </a:p>
          <a:p>
            <a:pPr lvl="1"/>
            <a:r>
              <a:rPr lang="en-US" dirty="0" smtClean="0"/>
              <a:t>Complete: LTI 1.1, LTI 2.0, Content Item</a:t>
            </a:r>
          </a:p>
          <a:p>
            <a:pPr lvl="1"/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78307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2602</TotalTime>
  <Words>352</Words>
  <Application>Microsoft Macintosh PowerPoint</Application>
  <PresentationFormat>On-screen Show (16:9)</PresentationFormat>
  <Paragraphs>80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ＭＳ Ｐゴシック</vt:lpstr>
      <vt:lpstr>Times</vt:lpstr>
      <vt:lpstr>Trebuchet MS</vt:lpstr>
      <vt:lpstr>맑은 고딕</vt:lpstr>
      <vt:lpstr>Arial</vt:lpstr>
      <vt:lpstr>Office Theme</vt:lpstr>
      <vt:lpstr>Towards an App Store for Education</vt:lpstr>
      <vt:lpstr>Outline</vt:lpstr>
      <vt:lpstr>PowerPoint Presentation</vt:lpstr>
      <vt:lpstr>March 6, 2008 iPhone SDK Press Conference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TsugiCloud.org</vt:lpstr>
      <vt:lpstr>PowerPoint Presentation</vt:lpstr>
      <vt:lpstr>PowerPoint Presentation</vt:lpstr>
      <vt:lpstr>Recent Feature: Tsugi Analytics</vt:lpstr>
      <vt:lpstr>PowerPoint Presentation</vt:lpstr>
      <vt:lpstr>PowerPoint Presentation</vt:lpstr>
      <vt:lpstr>TsugiCloud.org – Amazon Architecture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Topics</vt:lpstr>
      <vt:lpstr>Any Questions?  www.tsugi.org www.tsugicloud.org 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96</cp:revision>
  <cp:lastPrinted>2017-02-22T21:44:30Z</cp:lastPrinted>
  <dcterms:created xsi:type="dcterms:W3CDTF">2017-01-26T19:03:28Z</dcterms:created>
  <dcterms:modified xsi:type="dcterms:W3CDTF">2017-11-14T21:09:49Z</dcterms:modified>
</cp:coreProperties>
</file>